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70" r:id="rId5"/>
    <p:sldId id="256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94" y="381000"/>
            <a:ext cx="8990012" cy="830263"/>
          </a:xfrm>
          <a:prstGeom prst="rect">
            <a:avLst/>
          </a:prstGeom>
          <a:solidFill>
            <a:srgbClr val="00FF00"/>
          </a:solidFill>
          <a:ln>
            <a:solidFill>
              <a:srgbClr val="F5FDF5"/>
            </a:solidFill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4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CHỦ ĐỀ 3</a:t>
            </a:r>
            <a:r>
              <a:rPr lang="pt-BR" sz="36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TUẦN HOÀN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600" y="1244601"/>
            <a:ext cx="883840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514350" indent="-514350" eaLnBrk="1" hangingPunct="1">
              <a:lnSpc>
                <a:spcPct val="150000"/>
              </a:lnSpc>
              <a:buFont typeface="+mj-lt"/>
              <a:buAutoNum type="romanUcPeriod"/>
            </a:pPr>
            <a:r>
              <a:rPr lang="en-US" altLang="en-US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altLang="en-US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romanUcPeriod"/>
            </a:pPr>
            <a:r>
              <a:rPr lang="en-US" altLang="en-US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BẠCH </a:t>
            </a:r>
            <a:r>
              <a:rPr lang="en-US" alt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CẦU – MIỄN DỊCH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romanUcPeriod"/>
            </a:pPr>
            <a:r>
              <a:rPr lang="en-US" altLang="en-US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ĐÔNG </a:t>
            </a:r>
            <a:r>
              <a:rPr lang="en-US" alt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MÁU VÀ NGUYÊN TẮC TRUYỀN MÁU</a:t>
            </a:r>
            <a:endParaRPr lang="en-US" alt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romanUcPeriod"/>
            </a:pPr>
            <a:r>
              <a:rPr lang="en-US" alt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TUẦN HOÀN </a:t>
            </a:r>
            <a:r>
              <a:rPr lang="en-US" altLang="en-US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MÁU </a:t>
            </a:r>
            <a:endParaRPr lang="en-US" alt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romanUcPeriod"/>
            </a:pPr>
            <a:r>
              <a:rPr lang="fr-FR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 VÀ MẠCH </a:t>
            </a:r>
            <a:r>
              <a:rPr lang="fr-FR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vi-VN" sz="2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romanUcPeriod"/>
            </a:pPr>
            <a:r>
              <a:rPr lang="vi-VN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 CHUYỂN MÁU QUA HỆ </a:t>
            </a:r>
            <a:r>
              <a:rPr lang="vi-VN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MẠCH. </a:t>
            </a:r>
            <a:r>
              <a:rPr lang="vi-VN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VỆ SINH HỆ TUẦN </a:t>
            </a:r>
            <a:r>
              <a:rPr lang="vi-VN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romanUcPeriod"/>
            </a:pPr>
            <a:r>
              <a:rPr lang="vi-VN" altLang="en-US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 HÀNH SƠ CỨU CẦM MÁU</a:t>
            </a:r>
            <a:endParaRPr lang="en-US" alt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1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INH 8 2021\CĐ3. TUẦN HOÀN (tt)\hình ảnh\bi-dut-tay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8493"/>
            <a:ext cx="4821271" cy="353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D:\SINH 8 2021\CĐ3. TUẦN HOÀN (tt)\hình ảnh\cach-cam-mau-nhanh-nhat-khi-bi-dut-t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3581400"/>
            <a:ext cx="4533900" cy="32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82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7973"/>
            <a:ext cx="9144000" cy="538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90" y="304800"/>
            <a:ext cx="8941510" cy="63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4969" y="279737"/>
            <a:ext cx="5949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 GIỮA KÌ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99639"/>
            <a:ext cx="8534400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2: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11 TIẾN HÓA HỆ VẬN ĐỘNG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3: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13. MÁU (I)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14. BẠCH CẦU- MIỄN DỊCH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15. ĐÔNG MÁU VÀ NGUYÊN TẮC TRUYỂN MÁU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16. TUẦN HOÀN MÁU (I)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17. TIM VÀ MẠCH MÁU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18. VẬN CHUYỂN MÁU QUA HỆ MẠCH- VỆ SINH HỆ TUẦN HOÀN</a:t>
            </a:r>
          </a:p>
        </p:txBody>
      </p:sp>
    </p:spTree>
    <p:extLst>
      <p:ext uri="{BB962C8B-B14F-4D97-AF65-F5344CB8AC3E}">
        <p14:creationId xmlns:p14="http://schemas.microsoft.com/office/powerpoint/2010/main" val="237005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69" y="405825"/>
            <a:ext cx="4338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 GIỮA KÌ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8077200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BÀI TRÊN TRANG LMS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THỨC: TRẮC NGHIỆM (30 CÂU)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 GIAN: 45 PHÚT 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NGÀY: 18/11/2021</a:t>
            </a:r>
          </a:p>
          <a:p>
            <a:pPr marL="457200" indent="-457200">
              <a:lnSpc>
                <a:spcPct val="150000"/>
              </a:lnSpc>
              <a:buFont typeface="Times New Roman" pitchFamily="18" charset="0"/>
              <a:buChar char="­"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ĐƯỢC LÀM BÀI MỘT LẦN, KHÔNG LÀM BÀI LẠI NHA!!!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Computer</cp:lastModifiedBy>
  <cp:revision>9</cp:revision>
  <dcterms:created xsi:type="dcterms:W3CDTF">2006-08-16T00:00:00Z</dcterms:created>
  <dcterms:modified xsi:type="dcterms:W3CDTF">2021-11-04T12:35:00Z</dcterms:modified>
</cp:coreProperties>
</file>