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8" r:id="rId3"/>
    <p:sldId id="269" r:id="rId4"/>
    <p:sldId id="270" r:id="rId5"/>
    <p:sldId id="256" r:id="rId6"/>
    <p:sldId id="27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994" y="381000"/>
            <a:ext cx="8990012" cy="830263"/>
          </a:xfrm>
          <a:prstGeom prst="rect">
            <a:avLst/>
          </a:prstGeom>
          <a:solidFill>
            <a:srgbClr val="00FF00"/>
          </a:solidFill>
          <a:ln>
            <a:solidFill>
              <a:srgbClr val="F5FDF5"/>
            </a:solidFill>
            <a:prstDash val="sysDash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sz="2400" b="1" dirty="0">
                <a:solidFill>
                  <a:srgbClr val="FF0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CHỦ ĐỀ 3</a:t>
            </a:r>
            <a:r>
              <a:rPr lang="pt-BR" sz="3600" b="1" dirty="0">
                <a:solidFill>
                  <a:srgbClr val="FF0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.</a:t>
            </a:r>
            <a:r>
              <a:rPr lang="pt-BR" sz="4800" b="1" dirty="0">
                <a:solidFill>
                  <a:srgbClr val="FF0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pt-BR" sz="2800" b="1" dirty="0">
                <a:solidFill>
                  <a:srgbClr val="FF0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TUẦN HOÀN</a:t>
            </a:r>
            <a:endParaRPr lang="vi-VN" sz="2800" dirty="0">
              <a:solidFill>
                <a:srgbClr val="FF0000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3" name="TextBox 1"/>
          <p:cNvSpPr txBox="1">
            <a:spLocks noChangeArrowheads="1"/>
          </p:cNvSpPr>
          <p:nvPr/>
        </p:nvSpPr>
        <p:spPr bwMode="auto">
          <a:xfrm>
            <a:off x="228600" y="1244601"/>
            <a:ext cx="8838406" cy="332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514350" indent="-514350" eaLnBrk="1" hangingPunct="1">
              <a:lnSpc>
                <a:spcPct val="150000"/>
              </a:lnSpc>
              <a:buFont typeface="+mj-lt"/>
              <a:buAutoNum type="romanUcPeriod"/>
            </a:pPr>
            <a:r>
              <a:rPr lang="en-US" altLang="en-US" sz="20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MÁU</a:t>
            </a:r>
            <a:endParaRPr lang="en-US" altLang="en-US" sz="2000" b="1" u="sng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eaLnBrk="1" hangingPunct="1">
              <a:lnSpc>
                <a:spcPct val="150000"/>
              </a:lnSpc>
              <a:buFont typeface="+mj-lt"/>
              <a:buAutoNum type="romanUcPeriod"/>
            </a:pPr>
            <a:r>
              <a:rPr lang="en-US" altLang="en-US" sz="20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BẠCH </a:t>
            </a:r>
            <a:r>
              <a:rPr lang="en-US" altLang="en-US" sz="20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CẦU – MIỄN DỊCH</a:t>
            </a:r>
          </a:p>
          <a:p>
            <a:pPr marL="514350" indent="-514350" eaLnBrk="1" hangingPunct="1">
              <a:lnSpc>
                <a:spcPct val="150000"/>
              </a:lnSpc>
              <a:buFont typeface="+mj-lt"/>
              <a:buAutoNum type="romanUcPeriod"/>
            </a:pPr>
            <a:r>
              <a:rPr lang="en-US" altLang="en-US" sz="20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ĐÔNG </a:t>
            </a:r>
            <a:r>
              <a:rPr lang="en-US" altLang="en-US" sz="20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MÁU VÀ NGUYÊN TẮC TRUYỀN MÁU</a:t>
            </a:r>
            <a:endParaRPr lang="en-US" altLang="en-US" sz="2000" b="1" u="sng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 eaLnBrk="1" hangingPunct="1">
              <a:lnSpc>
                <a:spcPct val="150000"/>
              </a:lnSpc>
              <a:buFont typeface="+mj-lt"/>
              <a:buAutoNum type="romanUcPeriod"/>
            </a:pPr>
            <a:r>
              <a:rPr lang="en-US" altLang="en-US" sz="20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TUẦN HOÀN </a:t>
            </a:r>
            <a:r>
              <a:rPr lang="en-US" altLang="en-US" sz="20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MÁU </a:t>
            </a:r>
            <a:endParaRPr lang="en-US" altLang="en-US" sz="2000" b="1" u="sng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 eaLnBrk="1" hangingPunct="1">
              <a:lnSpc>
                <a:spcPct val="150000"/>
              </a:lnSpc>
              <a:buFont typeface="+mj-lt"/>
              <a:buAutoNum type="romanUcPeriod"/>
            </a:pPr>
            <a:r>
              <a:rPr lang="fr-FR" sz="20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TIM VÀ MẠCH </a:t>
            </a:r>
            <a:r>
              <a:rPr lang="fr-FR" sz="20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MÁU</a:t>
            </a:r>
            <a:endParaRPr lang="vi-VN" sz="2000" b="1" u="sng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eaLnBrk="1" hangingPunct="1">
              <a:lnSpc>
                <a:spcPct val="150000"/>
              </a:lnSpc>
              <a:buFont typeface="+mj-lt"/>
              <a:buAutoNum type="romanUcPeriod"/>
            </a:pPr>
            <a:r>
              <a:rPr lang="vi-VN" sz="20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VẬN CHUYỂN MÁU QUA HỆ </a:t>
            </a:r>
            <a:r>
              <a:rPr lang="vi-VN" sz="20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MẠCH. </a:t>
            </a:r>
            <a:r>
              <a:rPr lang="vi-VN" sz="20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VỆ SINH HỆ TUẦN </a:t>
            </a:r>
            <a:r>
              <a:rPr lang="vi-VN" sz="20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HOÀN</a:t>
            </a:r>
          </a:p>
          <a:p>
            <a:pPr marL="514350" indent="-514350" eaLnBrk="1" hangingPunct="1">
              <a:lnSpc>
                <a:spcPct val="150000"/>
              </a:lnSpc>
              <a:buFont typeface="+mj-lt"/>
              <a:buAutoNum type="romanUcPeriod"/>
            </a:pPr>
            <a:r>
              <a:rPr lang="vi-VN" altLang="en-US" sz="20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THỰC HÀNH SƠ CỨU CẦM MÁU</a:t>
            </a:r>
            <a:endParaRPr lang="en-US" altLang="en-US" sz="2000" b="1" u="sng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0517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D:\SINH 8 2021\CĐ3. TUẦN HOÀN (tt)\hình ảnh\bi-dut-tay-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98493"/>
            <a:ext cx="4821271" cy="35338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 descr="D:\SINH 8 2021\CĐ3. TUẦN HOÀN (tt)\hình ảnh\cach-cam-mau-nhanh-nhat-khi-bi-dut-tay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0100" y="3581400"/>
            <a:ext cx="4533900" cy="3252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808285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37973"/>
            <a:ext cx="9144000" cy="5382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872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490" y="304800"/>
            <a:ext cx="8941510" cy="6393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771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14969" y="279737"/>
            <a:ext cx="594964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 TẬP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KIỂM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 GIỮA KÌ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1399639"/>
            <a:ext cx="8534400" cy="507831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Times New Roman" pitchFamily="18" charset="0"/>
              <a:buChar char="­"/>
            </a:pP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CHỦ ĐỀ 2: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11 TIẾN HÓA HỆ VẬN ĐỘNG</a:t>
            </a:r>
          </a:p>
          <a:p>
            <a:pPr marL="457200" indent="-457200">
              <a:lnSpc>
                <a:spcPct val="150000"/>
              </a:lnSpc>
              <a:buFont typeface="Times New Roman" pitchFamily="18" charset="0"/>
              <a:buChar char="­"/>
            </a:pP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CHỦ ĐỀ 3: 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13. MÁU (I)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14. BẠCH CẦU- MIỄN DỊCH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15. ĐÔNG MÁU VÀ NGUYÊN TẮC TRUYỂN MÁU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16. TUẦN HOÀN MÁU (I)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17. TIM VÀ MẠCH MÁU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18. VẬN CHUYỂN MÁU QUA HỆ MẠCH- VỆ SINH HỆ TUẦN HOÀN</a:t>
            </a:r>
          </a:p>
        </p:txBody>
      </p:sp>
    </p:spTree>
    <p:extLst>
      <p:ext uri="{BB962C8B-B14F-4D97-AF65-F5344CB8AC3E}">
        <p14:creationId xmlns:p14="http://schemas.microsoft.com/office/powerpoint/2010/main" val="2370058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20669" y="405825"/>
            <a:ext cx="433823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KIỂM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 GIỮA KÌ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09600" y="1295400"/>
            <a:ext cx="8077200" cy="397031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 typeface="Times New Roman" pitchFamily="18" charset="0"/>
              <a:buChar char="­"/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LÀM BÀI TRÊN TRANG LMS</a:t>
            </a:r>
          </a:p>
          <a:p>
            <a:pPr marL="457200" indent="-457200">
              <a:lnSpc>
                <a:spcPct val="150000"/>
              </a:lnSpc>
              <a:buFont typeface="Times New Roman" pitchFamily="18" charset="0"/>
              <a:buChar char="­"/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 THỨC: TRẮC NGHIỆM (30 CÂU)</a:t>
            </a:r>
          </a:p>
          <a:p>
            <a:pPr marL="457200" indent="-457200">
              <a:lnSpc>
                <a:spcPct val="150000"/>
              </a:lnSpc>
              <a:buFont typeface="Times New Roman" pitchFamily="18" charset="0"/>
              <a:buChar char="­"/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THỜI GIAN: 45 PHÚT </a:t>
            </a:r>
          </a:p>
          <a:p>
            <a:pPr marL="457200" indent="-457200">
              <a:lnSpc>
                <a:spcPct val="150000"/>
              </a:lnSpc>
              <a:buFont typeface="Times New Roman" pitchFamily="18" charset="0"/>
              <a:buChar char="­"/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NGÀY: 18/11/2021</a:t>
            </a:r>
          </a:p>
          <a:p>
            <a:pPr marL="457200" indent="-457200">
              <a:lnSpc>
                <a:spcPct val="150000"/>
              </a:lnSpc>
              <a:buFont typeface="Times New Roman" pitchFamily="18" charset="0"/>
              <a:buChar char="­"/>
            </a:pPr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CHỈ ĐƯỢC LÀM BÀI MỘT LẦN, KHÔNG LÀM BÀI LẠI NHA!!!</a:t>
            </a:r>
            <a:endParaRPr lang="vi-VN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8135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160</Words>
  <Application>Microsoft Office PowerPoint</Application>
  <PresentationFormat>On-screen Show (4:3)</PresentationFormat>
  <Paragraphs>23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Computer</cp:lastModifiedBy>
  <cp:revision>9</cp:revision>
  <dcterms:created xsi:type="dcterms:W3CDTF">2006-08-16T00:00:00Z</dcterms:created>
  <dcterms:modified xsi:type="dcterms:W3CDTF">2021-11-04T12:35:00Z</dcterms:modified>
</cp:coreProperties>
</file>